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1BAFA13-664D-48A4-812F-36DEB9B93148}" type="datetimeFigureOut">
              <a:rPr lang="en-US" smtClean="0"/>
              <a:pPr/>
              <a:t>4/8/2011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97D1E5-87E0-4AFE-849A-364FAF02EA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7D1E5-87E0-4AFE-849A-364FAF02EA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7D1E5-87E0-4AFE-849A-364FAF02EA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7D1E5-87E0-4AFE-849A-364FAF02EA7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97D1E5-87E0-4AFE-849A-364FAF02EA7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97D1E5-87E0-4AFE-849A-364FAF02EA7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97D1E5-87E0-4AFE-849A-364FAF02EA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97D1E5-87E0-4AFE-849A-364FAF02EA7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BAFA13-664D-48A4-812F-36DEB9B93148}" type="datetimeFigureOut">
              <a:rPr lang="en-US" smtClean="0"/>
              <a:pPr/>
              <a:t>4/8/2011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97D1E5-87E0-4AFE-849A-364FAF02EA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1BAFA13-664D-48A4-812F-36DEB9B93148}" type="datetimeFigureOut">
              <a:rPr lang="en-US" smtClean="0"/>
              <a:pPr/>
              <a:t>4/8/2011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97D1E5-87E0-4AFE-849A-364FAF02EA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1BAFA13-664D-48A4-812F-36DEB9B93148}" type="datetimeFigureOut">
              <a:rPr lang="en-US" smtClean="0"/>
              <a:pPr/>
              <a:t>4/8/2011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97D1E5-87E0-4AFE-849A-364FAF02EA7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BAFA13-664D-48A4-812F-36DEB9B93148}" type="datetimeFigureOut">
              <a:rPr lang="en-US" smtClean="0"/>
              <a:pPr/>
              <a:t>4/8/2011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97D1E5-87E0-4AFE-849A-364FAF02EA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fontScale="90000"/>
          </a:bodyPr>
          <a:lstStyle/>
          <a:p>
            <a:r>
              <a:rPr lang="en-US" dirty="0" smtClean="0"/>
              <a:t>The Magic Of An African Dwarf Frog </a:t>
            </a:r>
            <a:endParaRPr lang="en-US" dirty="0"/>
          </a:p>
        </p:txBody>
      </p:sp>
      <p:sp>
        <p:nvSpPr>
          <p:cNvPr id="3" name="Subtitle 2"/>
          <p:cNvSpPr>
            <a:spLocks noGrp="1"/>
          </p:cNvSpPr>
          <p:nvPr>
            <p:ph type="subTitle" idx="1"/>
          </p:nvPr>
        </p:nvSpPr>
        <p:spPr>
          <a:xfrm>
            <a:off x="1219200" y="2286000"/>
            <a:ext cx="6400800" cy="838200"/>
          </a:xfrm>
        </p:spPr>
        <p:txBody>
          <a:bodyPr>
            <a:normAutofit/>
          </a:bodyPr>
          <a:lstStyle/>
          <a:p>
            <a:r>
              <a:rPr lang="en-US" dirty="0" smtClean="0"/>
              <a:t>By: </a:t>
            </a:r>
            <a:r>
              <a:rPr lang="en-US" dirty="0" smtClean="0"/>
              <a:t>Grady ,Carson , and </a:t>
            </a:r>
            <a:r>
              <a:rPr lang="en-US" dirty="0" smtClean="0"/>
              <a:t>Gabrielle </a:t>
            </a:r>
            <a:endParaRPr lang="en-US" dirty="0"/>
          </a:p>
        </p:txBody>
      </p:sp>
      <p:pic>
        <p:nvPicPr>
          <p:cNvPr id="4" name="Picture 3" descr="Magic of ADF 3.JPG"/>
          <p:cNvPicPr>
            <a:picLocks noChangeAspect="1"/>
          </p:cNvPicPr>
          <p:nvPr/>
        </p:nvPicPr>
        <p:blipFill>
          <a:blip r:embed="rId2" cstate="print"/>
          <a:stretch>
            <a:fillRect/>
          </a:stretch>
        </p:blipFill>
        <p:spPr>
          <a:xfrm>
            <a:off x="2743200" y="3276600"/>
            <a:ext cx="3721608" cy="27912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“Welcome To The Magic Of An African Dwarf Frog.”  First ,the kids will learn what the African dwarf frogs eat. They eat blood worms, brine shrimp, water fleas, shrimp. The  kids  will learn how to draw an   African Dwarf </a:t>
            </a:r>
            <a:r>
              <a:rPr lang="en-US" dirty="0" smtClean="0"/>
              <a:t>Frog . Things they will find at the zoo is there habitat. Pillows that look like African Dwarf Frogs.</a:t>
            </a:r>
            <a:endParaRPr lang="en-US" dirty="0"/>
          </a:p>
        </p:txBody>
      </p:sp>
      <p:sp>
        <p:nvSpPr>
          <p:cNvPr id="2" name="Title 1"/>
          <p:cNvSpPr>
            <a:spLocks noGrp="1"/>
          </p:cNvSpPr>
          <p:nvPr>
            <p:ph type="title"/>
          </p:nvPr>
        </p:nvSpPr>
        <p:spPr/>
        <p:txBody>
          <a:bodyPr/>
          <a:lstStyle/>
          <a:p>
            <a:r>
              <a:rPr lang="en-US" dirty="0" smtClean="0"/>
              <a:t>Our Exhibit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gic of ADF2.JPG"/>
          <p:cNvPicPr>
            <a:picLocks noGrp="1" noChangeAspect="1"/>
          </p:cNvPicPr>
          <p:nvPr>
            <p:ph idx="1"/>
          </p:nvPr>
        </p:nvPicPr>
        <p:blipFill>
          <a:blip r:embed="rId2" cstate="print"/>
          <a:stretch>
            <a:fillRect/>
          </a:stretch>
        </p:blipFill>
        <p:spPr>
          <a:xfrm>
            <a:off x="1554692" y="1481138"/>
            <a:ext cx="6034616" cy="4525962"/>
          </a:xfrm>
        </p:spPr>
      </p:pic>
      <p:sp>
        <p:nvSpPr>
          <p:cNvPr id="2" name="Title 1"/>
          <p:cNvSpPr>
            <a:spLocks noGrp="1"/>
          </p:cNvSpPr>
          <p:nvPr>
            <p:ph type="title"/>
          </p:nvPr>
        </p:nvSpPr>
        <p:spPr/>
        <p:txBody>
          <a:bodyPr>
            <a:normAutofit fontScale="90000"/>
          </a:bodyPr>
          <a:lstStyle/>
          <a:p>
            <a:r>
              <a:rPr lang="en-US" dirty="0" smtClean="0"/>
              <a:t>The Magic Of An African Dwarf Frog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Next, The kids should learn what an African Dwarf Frog needs to survive. They need water, rocks, and elodea . There natural habitat is in shallow waters,  ponds. There  temperature  needs to be 68 to 84.How to make a habitat is first get the tank ,rocks, water, elodea. </a:t>
            </a:r>
            <a:endParaRPr lang="en-US" dirty="0"/>
          </a:p>
        </p:txBody>
      </p:sp>
      <p:sp>
        <p:nvSpPr>
          <p:cNvPr id="2" name="Title 1"/>
          <p:cNvSpPr>
            <a:spLocks noGrp="1"/>
          </p:cNvSpPr>
          <p:nvPr>
            <p:ph type="title"/>
          </p:nvPr>
        </p:nvSpPr>
        <p:spPr/>
        <p:txBody>
          <a:bodyPr/>
          <a:lstStyle/>
          <a:p>
            <a:r>
              <a:rPr lang="en-US" dirty="0" smtClean="0"/>
              <a:t>Our  Exhibit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Then , the kids will eat lunch then they will learn how to build a habitat for an African dwarf frog .The kids will learn how small they can get up to 2½ inches long .You should not tap the tank or they “die”.    </a:t>
            </a:r>
            <a:endParaRPr lang="en-US" dirty="0"/>
          </a:p>
        </p:txBody>
      </p:sp>
      <p:sp>
        <p:nvSpPr>
          <p:cNvPr id="2" name="Title 1"/>
          <p:cNvSpPr>
            <a:spLocks noGrp="1"/>
          </p:cNvSpPr>
          <p:nvPr>
            <p:ph type="title"/>
          </p:nvPr>
        </p:nvSpPr>
        <p:spPr/>
        <p:txBody>
          <a:bodyPr/>
          <a:lstStyle/>
          <a:p>
            <a:r>
              <a:rPr lang="en-US" dirty="0" smtClean="0"/>
              <a:t>Our Exhibit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Last , We will allow  the kids to adopt a frog for $5.00 and get in the pond for the last time and get to play on the African Dwarf Frog playground and buy a pillow for $5.00. You should choose our exhibit because its hands on and children will love it.        </a:t>
            </a:r>
            <a:endParaRPr lang="en-US" dirty="0"/>
          </a:p>
        </p:txBody>
      </p:sp>
      <p:sp>
        <p:nvSpPr>
          <p:cNvPr id="2" name="Title 1"/>
          <p:cNvSpPr>
            <a:spLocks noGrp="1"/>
          </p:cNvSpPr>
          <p:nvPr>
            <p:ph type="title"/>
          </p:nvPr>
        </p:nvSpPr>
        <p:spPr/>
        <p:txBody>
          <a:bodyPr/>
          <a:lstStyle/>
          <a:p>
            <a:r>
              <a:rPr lang="en-US" dirty="0" smtClean="0"/>
              <a:t>Our Exhibit</a:t>
            </a:r>
            <a:endParaRPr lang="en-US" dirty="0"/>
          </a:p>
        </p:txBody>
      </p:sp>
      <p:pic>
        <p:nvPicPr>
          <p:cNvPr id="4" name="Picture 3" descr="Magic of ADF 1.JPG"/>
          <p:cNvPicPr>
            <a:picLocks noChangeAspect="1"/>
          </p:cNvPicPr>
          <p:nvPr/>
        </p:nvPicPr>
        <p:blipFill>
          <a:blip r:embed="rId2" cstate="print"/>
          <a:stretch>
            <a:fillRect/>
          </a:stretch>
        </p:blipFill>
        <p:spPr>
          <a:xfrm>
            <a:off x="5867400" y="4400550"/>
            <a:ext cx="2654808" cy="199110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261</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The Magic Of An African Dwarf Frog </vt:lpstr>
      <vt:lpstr>Our Exhibit</vt:lpstr>
      <vt:lpstr>The Magic Of An African Dwarf Frog</vt:lpstr>
      <vt:lpstr>Our  Exhibit</vt:lpstr>
      <vt:lpstr>Our Exhibit</vt:lpstr>
      <vt:lpstr>Our Exhibit</vt:lpstr>
    </vt:vector>
  </TitlesOfParts>
  <Company>Cassville R-IV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Magic Of An African Dwarf Frog </dc:title>
  <dc:creator>grady stephenson</dc:creator>
  <cp:lastModifiedBy>grady stephenson</cp:lastModifiedBy>
  <cp:revision>13</cp:revision>
  <dcterms:created xsi:type="dcterms:W3CDTF">2011-04-07T15:26:28Z</dcterms:created>
  <dcterms:modified xsi:type="dcterms:W3CDTF">2011-04-08T15:55:39Z</dcterms:modified>
</cp:coreProperties>
</file>